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hWhk84Jrnzc5AV9pYZqhLYHO49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558eb8da70_1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558eb8da70_1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558eb8da70_1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558eb8da70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g2558eb8da70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558eb8da70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2558eb8da70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558eb8da70_1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1" name="Google Shape;321;g2558eb8da70_1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558eb8da70_1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2558eb8da70_1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558eb8da70_1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g2558eb8da70_1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animatie">
  <p:cSld name="Logo animati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wit&#10;&#10;Automatisch gegenereerde beschrijving" id="38" name="Google Shape;38;p7"/>
          <p:cNvPicPr preferRelativeResize="0"/>
          <p:nvPr/>
        </p:nvPicPr>
        <p:blipFill rotWithShape="1">
          <a:blip r:embed="rId2">
            <a:alphaModFix/>
          </a:blip>
          <a:srcRect b="0" l="6" r="6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/>
          <p:nvPr/>
        </p:nvSpPr>
        <p:spPr>
          <a:xfrm>
            <a:off x="3810753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4298632" y="2768449"/>
            <a:ext cx="444711" cy="553852"/>
          </a:xfrm>
          <a:custGeom>
            <a:rect b="b" l="l" r="r" t="t"/>
            <a:pathLst>
              <a:path extrusionOk="0" h="553852" w="444711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4827236" y="2775779"/>
            <a:ext cx="359189" cy="537562"/>
          </a:xfrm>
          <a:custGeom>
            <a:rect b="b" l="l" r="r" t="t"/>
            <a:pathLst>
              <a:path extrusionOk="0" h="537562" w="359189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/>
          <p:nvPr/>
        </p:nvSpPr>
        <p:spPr>
          <a:xfrm>
            <a:off x="5264617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3808310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4043697" y="3461579"/>
            <a:ext cx="456928" cy="540820"/>
          </a:xfrm>
          <a:custGeom>
            <a:rect b="b" l="l" r="r" t="t"/>
            <a:pathLst>
              <a:path extrusionOk="0" h="540820" w="456928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4741714" y="3460765"/>
            <a:ext cx="461815" cy="548965"/>
          </a:xfrm>
          <a:custGeom>
            <a:rect b="b" l="l" r="r" t="t"/>
            <a:pathLst>
              <a:path extrusionOk="0" h="548965" w="461815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5261359" y="3459950"/>
            <a:ext cx="428421" cy="549780"/>
          </a:xfrm>
          <a:custGeom>
            <a:rect b="b" l="l" r="r" t="t"/>
            <a:pathLst>
              <a:path extrusionOk="0" h="549780" w="428421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/>
          <p:nvPr/>
        </p:nvSpPr>
        <p:spPr>
          <a:xfrm>
            <a:off x="5716658" y="3320673"/>
            <a:ext cx="355931" cy="678469"/>
          </a:xfrm>
          <a:custGeom>
            <a:rect b="b" l="l" r="r" t="t"/>
            <a:pathLst>
              <a:path extrusionOk="0" h="678469" w="355931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6383725" y="3460765"/>
            <a:ext cx="444711" cy="546522"/>
          </a:xfrm>
          <a:custGeom>
            <a:rect b="b" l="l" r="r" t="t"/>
            <a:pathLst>
              <a:path extrusionOk="0" h="546522" w="444711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/>
          <p:nvPr/>
        </p:nvSpPr>
        <p:spPr>
          <a:xfrm>
            <a:off x="3806681" y="3519408"/>
            <a:ext cx="138463" cy="481363"/>
          </a:xfrm>
          <a:custGeom>
            <a:rect b="b" l="l" r="r" t="t"/>
            <a:pathLst>
              <a:path extrusionOk="0" h="481363" w="138463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/>
          <p:nvPr/>
        </p:nvSpPr>
        <p:spPr>
          <a:xfrm>
            <a:off x="6158111" y="3518592"/>
            <a:ext cx="137649" cy="479734"/>
          </a:xfrm>
          <a:custGeom>
            <a:rect b="b" l="l" r="r" t="t"/>
            <a:pathLst>
              <a:path extrusionOk="0" h="479734" w="137649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6158111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rkel met pijl naar links silhouet" id="52" name="Google Shape;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/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L)">
  <p:cSld name="Tekst + afbeelding (L)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>
            <p:ph idx="2" type="pic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0" name="Google Shape;60;p9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61" name="Google Shape;61;p9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" name="Google Shape;65;p9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66" name="Google Shape;66;p9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9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9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9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70" name="Google Shape;70;p9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71" name="Google Shape;71;p9"/>
              <p:cNvCxnSpPr>
                <a:stCxn id="69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72" name="Google Shape;72;p9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9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" name="Google Shape;74;p9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5" name="Google Shape;75;p9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6" name="Google Shape;76;p9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77" name="Google Shape;77;p9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" name="Google Shape;78;p9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9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81" name="Google Shape;81;p9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82" name="Google Shape;82;p9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83" name="Google Shape;83;p9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84" name="Google Shape;84;p9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5" name="Google Shape;85;p9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6" name="Google Shape;86;p9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87" name="Google Shape;87;p9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88" name="Google Shape;88;p9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89" name="Google Shape;89;p9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0" name="Google Shape;90;p9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9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" name="Google Shape;92;p9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93" name="Google Shape;93;p9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94;p9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95" name="Google Shape;95;p9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9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9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98" name="Google Shape;98;p9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99" name="Google Shape;99;p9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M)">
  <p:cSld name="Tekst + afbeelding (M)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/>
          <p:nvPr>
            <p:ph idx="2" type="pic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2" name="Google Shape;102;p10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03" name="Google Shape;103;p10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0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0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06" name="Google Shape;106;p10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07" name="Google Shape;107;p10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1" name="Google Shape;111;p10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12" name="Google Shape;112;p10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0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0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0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6" name="Google Shape;116;p10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17" name="Google Shape;117;p10"/>
              <p:cNvCxnSpPr>
                <a:stCxn id="115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18" name="Google Shape;118;p10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0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10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21" name="Google Shape;121;p10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2" name="Google Shape;122;p10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23" name="Google Shape;123;p10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" name="Google Shape;124;p10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" name="Google Shape;126;p10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27" name="Google Shape;127;p10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28" name="Google Shape;128;p10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29" name="Google Shape;129;p10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30" name="Google Shape;130;p10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1" name="Google Shape;131;p10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2" name="Google Shape;132;p10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33" name="Google Shape;133;p10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34" name="Google Shape;134;p10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35" name="Google Shape;135;p10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6" name="Google Shape;136;p10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10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10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9" name="Google Shape;139;p10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10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1" name="Google Shape;141;p10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0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10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44" name="Google Shape;144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45" name="Google Shape;145;p10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2x">
  <p:cSld name="Tekst + afbeelding 2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48" name="Google Shape;148;p11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1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1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1" name="Google Shape;151;p11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52" name="Google Shape;152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" name="Google Shape;156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57" name="Google Shape;157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61" name="Google Shape;161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62" name="Google Shape;162;p11"/>
              <p:cNvCxnSpPr>
                <a:stCxn id="16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63" name="Google Shape;163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165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66" name="Google Shape;166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7" name="Google Shape;167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68" name="Google Shape;168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1" name="Google Shape;171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72" name="Google Shape;172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73" name="Google Shape;173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74" name="Google Shape;174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75" name="Google Shape;175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6" name="Google Shape;176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7" name="Google Shape;177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78" name="Google Shape;178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79" name="Google Shape;179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80" name="Google Shape;180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1" name="Google Shape;181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" name="Google Shape;182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" name="Google Shape;183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4" name="Google Shape;184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185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6" name="Google Shape;186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8" name="Google Shape;188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89" name="Google Shape;189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90" name="Google Shape;190;p11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1" name="Google Shape;191;p11"/>
          <p:cNvSpPr/>
          <p:nvPr>
            <p:ph idx="2" type="pic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2" name="Google Shape;192;p11"/>
          <p:cNvSpPr/>
          <p:nvPr>
            <p:ph idx="3" type="pic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tekst">
  <p:cSld name="Titel + teks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8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8"/>
          <p:cNvSpPr txBox="1"/>
          <p:nvPr>
            <p:ph idx="1" type="body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197" name="Google Shape;197;p8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98" name="Google Shape;198;p8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" name="Google Shape;219;p8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20" name="Google Shape;220;p8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21" name="Google Shape;221;p8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8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23" name="Google Shape;223;p8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5" name="Google Shape;225;p8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26" name="Google Shape;226;p8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27" name="Google Shape;227;p8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8" name="Google Shape;228;p8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29" name="Google Shape;229;p8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30" name="Google Shape;230;p8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31" name="Google Shape;231;p8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32" name="Google Shape;232;p8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3" name="Google Shape;233;p8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34" name="Google Shape;234;p8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35" name="Google Shape;235;p8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36" name="Google Shape;236;p8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37" name="Google Shape;237;p8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38" name="Google Shape;238;p8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39" name="Google Shape;239;p8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40" name="Google Shape;240;p8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41" name="Google Shape;241;p8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242" name="Google Shape;242;p8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243" name="Google Shape;243;p8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5" name="Google Shape;245;p8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46" name="Google Shape;246;p8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7" name="Google Shape;247;p8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48" name="Google Shape;248;p8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49" name="Google Shape;249;p8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0" name="Google Shape;250;p8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1" name="Google Shape;251;p8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2" name="Google Shape;252;p8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53" name="Google Shape;253;p8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4" name="Google Shape;254;p8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55" name="Google Shape;255;p8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6" name="Google Shape;256;p8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57" name="Google Shape;257;p8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8" name="Google Shape;258;p8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9" name="Google Shape;259;p8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0" name="Google Shape;260;p8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1" name="Google Shape;261;p8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62" name="Google Shape;262;p8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63" name="Google Shape;263;p8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8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idx="1" type="body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" name="Google Shape;14;p6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6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6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6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6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6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6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6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6"/>
            <p:cNvSpPr/>
            <p:nvPr/>
          </p:nvSpPr>
          <p:spPr>
            <a:xfrm>
              <a:off x="4598153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6"/>
            <p:cNvSpPr/>
            <p:nvPr/>
          </p:nvSpPr>
          <p:spPr>
            <a:xfrm>
              <a:off x="5086032" y="2768449"/>
              <a:ext cx="444711" cy="553852"/>
            </a:xfrm>
            <a:custGeom>
              <a:rect b="b" l="l" r="r" t="t"/>
              <a:pathLst>
                <a:path extrusionOk="0" h="553852" w="444711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6"/>
            <p:cNvSpPr/>
            <p:nvPr/>
          </p:nvSpPr>
          <p:spPr>
            <a:xfrm>
              <a:off x="5614636" y="2775779"/>
              <a:ext cx="359189" cy="537562"/>
            </a:xfrm>
            <a:custGeom>
              <a:rect b="b" l="l" r="r" t="t"/>
              <a:pathLst>
                <a:path extrusionOk="0" h="537562" w="359189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6"/>
            <p:cNvSpPr/>
            <p:nvPr/>
          </p:nvSpPr>
          <p:spPr>
            <a:xfrm>
              <a:off x="6052017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6"/>
            <p:cNvSpPr/>
            <p:nvPr/>
          </p:nvSpPr>
          <p:spPr>
            <a:xfrm>
              <a:off x="4595710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6"/>
            <p:cNvSpPr/>
            <p:nvPr/>
          </p:nvSpPr>
          <p:spPr>
            <a:xfrm>
              <a:off x="4831097" y="3461579"/>
              <a:ext cx="456928" cy="540820"/>
            </a:xfrm>
            <a:custGeom>
              <a:rect b="b" l="l" r="r" t="t"/>
              <a:pathLst>
                <a:path extrusionOk="0" h="540820" w="456928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6"/>
            <p:cNvSpPr/>
            <p:nvPr/>
          </p:nvSpPr>
          <p:spPr>
            <a:xfrm>
              <a:off x="5529114" y="3460765"/>
              <a:ext cx="461815" cy="548965"/>
            </a:xfrm>
            <a:custGeom>
              <a:rect b="b" l="l" r="r" t="t"/>
              <a:pathLst>
                <a:path extrusionOk="0" h="548965" w="461815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6048759" y="3459950"/>
              <a:ext cx="428421" cy="549780"/>
            </a:xfrm>
            <a:custGeom>
              <a:rect b="b" l="l" r="r" t="t"/>
              <a:pathLst>
                <a:path extrusionOk="0" h="549780" w="428421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6"/>
            <p:cNvSpPr/>
            <p:nvPr/>
          </p:nvSpPr>
          <p:spPr>
            <a:xfrm>
              <a:off x="6504058" y="3320673"/>
              <a:ext cx="355931" cy="678469"/>
            </a:xfrm>
            <a:custGeom>
              <a:rect b="b" l="l" r="r" t="t"/>
              <a:pathLst>
                <a:path extrusionOk="0" h="678469" w="355931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6"/>
            <p:cNvSpPr/>
            <p:nvPr/>
          </p:nvSpPr>
          <p:spPr>
            <a:xfrm>
              <a:off x="7171125" y="3460765"/>
              <a:ext cx="444711" cy="546522"/>
            </a:xfrm>
            <a:custGeom>
              <a:rect b="b" l="l" r="r" t="t"/>
              <a:pathLst>
                <a:path extrusionOk="0" h="546522" w="444711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4594081" y="3519408"/>
              <a:ext cx="138463" cy="481363"/>
            </a:xfrm>
            <a:custGeom>
              <a:rect b="b" l="l" r="r" t="t"/>
              <a:pathLst>
                <a:path extrusionOk="0" h="481363" w="138463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6945511" y="3518592"/>
              <a:ext cx="137649" cy="479734"/>
            </a:xfrm>
            <a:custGeom>
              <a:rect b="b" l="l" r="r" t="t"/>
              <a:pathLst>
                <a:path extrusionOk="0" h="479734" w="137649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6945511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6"/>
          <p:cNvSpPr txBox="1"/>
          <p:nvPr/>
        </p:nvSpPr>
        <p:spPr>
          <a:xfrm>
            <a:off x="615950" y="6345238"/>
            <a:ext cx="270000" cy="3070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1" i="0" lang="nl-NL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spd="slow">
    <p:wipe dir="l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"/>
          <p:cNvSpPr txBox="1"/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Logo animatie</a:t>
            </a:r>
            <a:endParaRPr/>
          </a:p>
        </p:txBody>
      </p:sp>
      <p:sp>
        <p:nvSpPr>
          <p:cNvPr id="270" name="Google Shape;270;p1"/>
          <p:cNvSpPr txBox="1"/>
          <p:nvPr>
            <p:ph idx="4294967295" type="ftr"/>
          </p:nvPr>
        </p:nvSpPr>
        <p:spPr>
          <a:xfrm>
            <a:off x="0" y="7043738"/>
            <a:ext cx="5375275" cy="1444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271" name="Google Shape;27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1610" cy="655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558eb8da70_1_60"/>
          <p:cNvSpPr/>
          <p:nvPr>
            <p:ph idx="2" type="pic"/>
          </p:nvPr>
        </p:nvSpPr>
        <p:spPr>
          <a:xfrm>
            <a:off x="615950" y="609600"/>
            <a:ext cx="10952100" cy="5627700"/>
          </a:xfrm>
          <a:prstGeom prst="rect">
            <a:avLst/>
          </a:prstGeom>
        </p:spPr>
      </p:sp>
      <p:sp>
        <p:nvSpPr>
          <p:cNvPr id="352" name="Google Shape;352;g2558eb8da70_1_60"/>
          <p:cNvSpPr txBox="1"/>
          <p:nvPr>
            <p:ph idx="1" type="body"/>
          </p:nvPr>
        </p:nvSpPr>
        <p:spPr>
          <a:xfrm>
            <a:off x="1221581" y="4622800"/>
            <a:ext cx="9741000" cy="1003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2558eb8da70_1_6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4" name="Google Shape;354;g2558eb8da70_1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667" l="0" r="0" t="20667"/>
          <a:stretch/>
        </p:blipFill>
        <p:spPr>
          <a:xfrm>
            <a:off x="615950" y="615150"/>
            <a:ext cx="7194551" cy="56276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77" name="Google Shape;277;p4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Chocó-regio in Colombia is één van de armste en meest onveilige gebieden van Colombia. De bewoners van deze regio zijn meestal zwart. Zij worden in Colombia ernstig gediscrimineerd.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8" name="Google Shape;278;p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279" name="Google Shape;279;p4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280" name="Google Shape;280;p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regio heeft een enorme biodiversiteit, maar kampt ook met illegale mijnbouw, houtkap en geweld van rebellen, paramilitairen en drugsmaffia. De lokale bevolking zit altijd klem tussen deze groepen.</a:t>
            </a:r>
            <a:endParaRPr/>
          </a:p>
        </p:txBody>
      </p:sp>
      <p:sp>
        <p:nvSpPr>
          <p:cNvPr id="286" name="Google Shape;286;p5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7" name="Google Shape;287;p5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288" name="Google Shape;288;p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289" name="Google Shape;289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651" l="0" r="0" t="3661"/>
          <a:stretch/>
        </p:blipFill>
        <p:spPr>
          <a:xfrm>
            <a:off x="615949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90" name="Google Shape;290;p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61" r="2051" t="0"/>
          <a:stretch/>
        </p:blipFill>
        <p:spPr>
          <a:xfrm>
            <a:off x="6182031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744" l="0" r="0" t="15744"/>
          <a:stretch/>
        </p:blipFill>
        <p:spPr>
          <a:xfrm>
            <a:off x="615950" y="609600"/>
            <a:ext cx="10952161" cy="562768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96" name="Google Shape;296;p3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Cocomopoca ondersteunt de bevolking in deze regio om 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via duurzame landbouw hun inkomen te vergroten. </a:t>
            </a:r>
            <a:endParaRPr sz="2600"/>
          </a:p>
        </p:txBody>
      </p:sp>
      <p:sp>
        <p:nvSpPr>
          <p:cNvPr id="297" name="Google Shape;297;p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298" name="Google Shape;298;p3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299" name="Google Shape;299;p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g2558eb8da70_1_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61" t="0"/>
          <a:stretch/>
        </p:blipFill>
        <p:spPr>
          <a:xfrm>
            <a:off x="536225" y="609150"/>
            <a:ext cx="7194552" cy="56276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05" name="Google Shape;305;g2558eb8da70_1_1"/>
          <p:cNvSpPr txBox="1"/>
          <p:nvPr>
            <p:ph idx="1" type="body"/>
          </p:nvPr>
        </p:nvSpPr>
        <p:spPr>
          <a:xfrm>
            <a:off x="7810499" y="609600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Samen met de bewoners van 46 dorpen werkt Cocomopoca aan duurzame agrarische ontwikkeling met goed bosbeheer en betrekt daar ook jongeren bij.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6" name="Google Shape;306;g2558eb8da70_1_1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307" name="Google Shape;307;g2558eb8da70_1_1"/>
          <p:cNvSpPr txBox="1"/>
          <p:nvPr>
            <p:ph idx="10" type="dt"/>
          </p:nvPr>
        </p:nvSpPr>
        <p:spPr>
          <a:xfrm>
            <a:off x="9278694" y="7290437"/>
            <a:ext cx="29133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308" name="Google Shape;308;g2558eb8da70_1_1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558eb8da70_1_10"/>
          <p:cNvSpPr txBox="1"/>
          <p:nvPr>
            <p:ph idx="1" type="body"/>
          </p:nvPr>
        </p:nvSpPr>
        <p:spPr>
          <a:xfrm>
            <a:off x="615950" y="4864398"/>
            <a:ext cx="10952100" cy="137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Zo bevordert Cocomopoca kleinschalige productie van onder meer cacao, suikerriet en groente met respect voor biodiversiteit.</a:t>
            </a:r>
            <a:endParaRPr/>
          </a:p>
        </p:txBody>
      </p:sp>
      <p:sp>
        <p:nvSpPr>
          <p:cNvPr id="314" name="Google Shape;314;g2558eb8da70_1_1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5" name="Google Shape;315;g2558eb8da70_1_10"/>
          <p:cNvSpPr txBox="1"/>
          <p:nvPr>
            <p:ph idx="10" type="dt"/>
          </p:nvPr>
        </p:nvSpPr>
        <p:spPr>
          <a:xfrm>
            <a:off x="9278694" y="7290437"/>
            <a:ext cx="29133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316" name="Google Shape;316;g2558eb8da70_1_1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317" name="Google Shape;317;g2558eb8da70_1_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71" r="2162" t="0"/>
          <a:stretch/>
        </p:blipFill>
        <p:spPr>
          <a:xfrm>
            <a:off x="615950" y="609600"/>
            <a:ext cx="5386076" cy="39996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18" name="Google Shape;318;g2558eb8da70_1_1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6852" l="0" r="0" t="6843"/>
          <a:stretch/>
        </p:blipFill>
        <p:spPr>
          <a:xfrm>
            <a:off x="6182025" y="609600"/>
            <a:ext cx="5386076" cy="399962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2558eb8da70_1_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514" l="870" r="-870" t="27973"/>
          <a:stretch/>
        </p:blipFill>
        <p:spPr>
          <a:xfrm>
            <a:off x="615950" y="615163"/>
            <a:ext cx="10952161" cy="562768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24" name="Google Shape;324;g2558eb8da70_1_36"/>
          <p:cNvSpPr txBox="1"/>
          <p:nvPr>
            <p:ph idx="1" type="body"/>
          </p:nvPr>
        </p:nvSpPr>
        <p:spPr>
          <a:xfrm>
            <a:off x="1084775" y="938625"/>
            <a:ext cx="99285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nl-NL" sz="2600"/>
              <a:t>Ook wordt de productie-unit voor het verwerken </a:t>
            </a:r>
            <a:endParaRPr sz="2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nl-NL" sz="2600"/>
              <a:t>van suikerriet verbeterd. </a:t>
            </a:r>
            <a:endParaRPr sz="2600"/>
          </a:p>
        </p:txBody>
      </p:sp>
      <p:sp>
        <p:nvSpPr>
          <p:cNvPr id="325" name="Google Shape;325;g2558eb8da70_1_36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326" name="Google Shape;326;g2558eb8da70_1_36"/>
          <p:cNvSpPr txBox="1"/>
          <p:nvPr>
            <p:ph idx="10" type="dt"/>
          </p:nvPr>
        </p:nvSpPr>
        <p:spPr>
          <a:xfrm>
            <a:off x="9278694" y="7290437"/>
            <a:ext cx="29133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327" name="Google Shape;327;g2558eb8da70_1_36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g2558eb8da70_1_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61" t="0"/>
          <a:stretch/>
        </p:blipFill>
        <p:spPr>
          <a:xfrm>
            <a:off x="536225" y="609150"/>
            <a:ext cx="7194552" cy="562768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33" name="Google Shape;333;g2558eb8da70_1_44"/>
          <p:cNvSpPr txBox="1"/>
          <p:nvPr>
            <p:ph idx="1" type="body"/>
          </p:nvPr>
        </p:nvSpPr>
        <p:spPr>
          <a:xfrm>
            <a:off x="7810499" y="609600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Jongeren krijgen training over duurzaamheid en agrarische ontwikkeling, waardoor ze actief deelnemen aan het dorpsbestuur. Hierin werkt Cocomopoca samen met kerken.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4" name="Google Shape;334;g2558eb8da70_1_44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335" name="Google Shape;335;g2558eb8da70_1_44"/>
          <p:cNvSpPr txBox="1"/>
          <p:nvPr>
            <p:ph idx="10" type="dt"/>
          </p:nvPr>
        </p:nvSpPr>
        <p:spPr>
          <a:xfrm>
            <a:off x="9278694" y="7290437"/>
            <a:ext cx="29133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336" name="Google Shape;336;g2558eb8da70_1_44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g2558eb8da70_1_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5744" l="0" r="0" t="15744"/>
          <a:stretch/>
        </p:blipFill>
        <p:spPr>
          <a:xfrm>
            <a:off x="619925" y="615150"/>
            <a:ext cx="10952161" cy="562768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42" name="Google Shape;342;g2558eb8da70_1_52"/>
          <p:cNvSpPr txBox="1"/>
          <p:nvPr>
            <p:ph idx="1" type="body"/>
          </p:nvPr>
        </p:nvSpPr>
        <p:spPr>
          <a:xfrm>
            <a:off x="1164275" y="4877975"/>
            <a:ext cx="98883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 sz="2600"/>
              <a:t> Met jouw gift steun je jongeren en vrouwen in de Chocó-regio. </a:t>
            </a:r>
            <a:endParaRPr sz="2600"/>
          </a:p>
        </p:txBody>
      </p:sp>
      <p:sp>
        <p:nvSpPr>
          <p:cNvPr id="343" name="Google Shape;343;g2558eb8da70_1_52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344" name="Google Shape;344;g2558eb8da70_1_52"/>
          <p:cNvSpPr txBox="1"/>
          <p:nvPr>
            <p:ph idx="10" type="dt"/>
          </p:nvPr>
        </p:nvSpPr>
        <p:spPr>
          <a:xfrm>
            <a:off x="9278694" y="7290437"/>
            <a:ext cx="29133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6 februari 2023</a:t>
            </a:r>
            <a:endParaRPr/>
          </a:p>
        </p:txBody>
      </p:sp>
      <p:sp>
        <p:nvSpPr>
          <p:cNvPr id="345" name="Google Shape;345;g2558eb8da70_1_52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2018-03-15T13:05:51Z</dcterms:created>
  <dc:creator>Martyna Dziarnowska</dc:creator>
</cp:coreProperties>
</file>